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19588" cy="4319588"/>
  <p:notesSz cx="6858000" cy="9144000"/>
  <p:embeddedFontLst>
    <p:embeddedFont>
      <p:font typeface="メイリオ" panose="020B0604030504040204" pitchFamily="50" charset="-128"/>
      <p:regular r:id="rId8"/>
      <p:bold r:id="rId9"/>
      <p:italic r:id="rId10"/>
      <p:boldItalic r:id="rId11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1">
          <p15:clr>
            <a:srgbClr val="A4A3A4"/>
          </p15:clr>
        </p15:guide>
        <p15:guide id="2" pos="13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87IPGyfbYmuXiQTzWwmDgwxE8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2016" y="114"/>
      </p:cViewPr>
      <p:guideLst>
        <p:guide orient="horz" pos="1361"/>
        <p:guide pos="13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ote.com/shigezoo/n/n8e80e1d854fb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;p1">
            <a:extLst>
              <a:ext uri="{FF2B5EF4-FFF2-40B4-BE49-F238E27FC236}">
                <a16:creationId xmlns:a16="http://schemas.microsoft.com/office/drawing/2014/main" id="{B6CA43A3-DDC4-BD61-326E-7F5B08F2C6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9577" y="0"/>
            <a:ext cx="4317463" cy="431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456B3F-D597-A0AA-A326-262195638F09}"/>
              </a:ext>
            </a:extLst>
          </p:cNvPr>
          <p:cNvSpPr/>
          <p:nvPr/>
        </p:nvSpPr>
        <p:spPr>
          <a:xfrm>
            <a:off x="0" y="0"/>
            <a:ext cx="4333870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19588" cy="1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1"/>
            <a:ext cx="4319588" cy="113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548164" y="1733735"/>
            <a:ext cx="3729753" cy="43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通常のPowerPointのデータ作成方法でデータの作成を願いします。</a:t>
            </a:r>
            <a:endParaRPr/>
          </a:p>
        </p:txBody>
      </p:sp>
      <p:sp>
        <p:nvSpPr>
          <p:cNvPr id="21" name="Google Shape;21;p2"/>
          <p:cNvSpPr txBox="1"/>
          <p:nvPr/>
        </p:nvSpPr>
        <p:spPr>
          <a:xfrm>
            <a:off x="14726" y="1733736"/>
            <a:ext cx="675223" cy="3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ja-JP" sz="14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</a:t>
            </a:r>
            <a:r>
              <a:rPr lang="ja-JP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①</a:t>
            </a: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548164" y="2331812"/>
            <a:ext cx="3729753" cy="6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データが完成したらスライド1の右側にある水色のエリアをコピーの上、印刷データの上にペーストすると仕上がりイメージを確認することが出来ます。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548164" y="2948222"/>
            <a:ext cx="3785706" cy="64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仕上がりイメージに問題がなければ</a:t>
            </a:r>
            <a:r>
              <a:rPr lang="ja-JP" sz="1200" b="1">
                <a:solidFill>
                  <a:srgbClr val="00B0F0"/>
                </a:solidFill>
                <a:latin typeface="Meiryo"/>
                <a:ea typeface="Meiryo"/>
                <a:cs typeface="Meiryo"/>
                <a:sym typeface="Meiryo"/>
              </a:rPr>
              <a:t>水色のエリアを削除</a:t>
            </a: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し、一度上書き保存してください。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その後、次の方法でPDF形式として保存してください。</a:t>
            </a:r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14726" y="2327092"/>
            <a:ext cx="675223" cy="3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ja-JP" sz="14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</a:t>
            </a:r>
            <a:r>
              <a:rPr lang="ja-JP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②</a:t>
            </a: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14726" y="2927474"/>
            <a:ext cx="675223" cy="3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ja-JP" sz="14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</a:t>
            </a:r>
            <a:r>
              <a:rPr lang="ja-JP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③</a:t>
            </a: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543265" y="430171"/>
            <a:ext cx="3234645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9"/>
              <a:buFont typeface="Meiryo"/>
              <a:buNone/>
            </a:pPr>
            <a:r>
              <a:rPr lang="ja-JP" sz="1559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スライド１に印刷データを作成してください。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352337" y="3819545"/>
            <a:ext cx="3925580" cy="4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※水色のエリアは、実際は印刷に出ない場所を示すガイドラインです。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仕上がり状態を確認する用ですので、 確認が終わったら必ず削除してください。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19588" cy="13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" y="0"/>
            <a:ext cx="4319588" cy="113572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/>
        </p:nvSpPr>
        <p:spPr>
          <a:xfrm>
            <a:off x="330037" y="405602"/>
            <a:ext cx="3661101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9"/>
              <a:buFont typeface="Meiryo"/>
              <a:buNone/>
            </a:pPr>
            <a:r>
              <a:rPr lang="ja-JP" sz="1559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入稿データはPDF形式で保存してください。</a:t>
            </a:r>
            <a:endParaRPr/>
          </a:p>
        </p:txBody>
      </p:sp>
      <p:sp>
        <p:nvSpPr>
          <p:cNvPr id="35" name="Google Shape;35;p3"/>
          <p:cNvSpPr txBox="1"/>
          <p:nvPr/>
        </p:nvSpPr>
        <p:spPr>
          <a:xfrm>
            <a:off x="294917" y="1918994"/>
            <a:ext cx="3729753" cy="11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</a:pPr>
            <a:r>
              <a:rPr lang="ja-JP" sz="11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</a:t>
            </a:r>
            <a:r>
              <a:rPr lang="ja-JP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ファイル→「Adobe PDFとして保存」</a:t>
            </a:r>
            <a:endParaRPr sz="11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None/>
            </a:pPr>
            <a:r>
              <a:rPr lang="ja-JP" sz="11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</a:t>
            </a:r>
            <a:r>
              <a:rPr lang="ja-JP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ファイル→エクスポート→ 「Adobe PDFを作成」</a:t>
            </a:r>
            <a:endParaRPr sz="11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</a:pPr>
            <a:r>
              <a:rPr lang="ja-JP" sz="992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※完成したデータを一度上書き保存してから行ってください。</a:t>
            </a:r>
            <a:endParaRPr/>
          </a:p>
        </p:txBody>
      </p:sp>
      <p:sp>
        <p:nvSpPr>
          <p:cNvPr id="36" name="Google Shape;36;p3"/>
          <p:cNvSpPr txBox="1"/>
          <p:nvPr/>
        </p:nvSpPr>
        <p:spPr>
          <a:xfrm>
            <a:off x="119989" y="1569866"/>
            <a:ext cx="3235462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iryo"/>
              <a:buNone/>
            </a:pPr>
            <a:r>
              <a:rPr lang="ja-JP" sz="12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下記のどちらかの方法で保存してください。</a:t>
            </a:r>
            <a:endParaRPr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51DE145-79F6-1F3B-2E99-82DACD3A1050}"/>
              </a:ext>
            </a:extLst>
          </p:cNvPr>
          <p:cNvSpPr txBox="1">
            <a:spLocks/>
          </p:cNvSpPr>
          <p:nvPr/>
        </p:nvSpPr>
        <p:spPr>
          <a:xfrm>
            <a:off x="139037" y="3192827"/>
            <a:ext cx="4041513" cy="324516"/>
          </a:xfrm>
          <a:prstGeom prst="rect">
            <a:avLst/>
          </a:prstGeom>
        </p:spPr>
        <p:txBody>
          <a:bodyPr/>
          <a:lstStyle>
            <a:lvl1pPr algn="l" defTabSz="323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印刷の色調が変わる場合があります。</a:t>
            </a:r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8F9EC884-42EF-5B32-B0E9-765285500DB7}"/>
              </a:ext>
            </a:extLst>
          </p:cNvPr>
          <p:cNvSpPr txBox="1">
            <a:spLocks/>
          </p:cNvSpPr>
          <p:nvPr/>
        </p:nvSpPr>
        <p:spPr>
          <a:xfrm>
            <a:off x="294916" y="3471206"/>
            <a:ext cx="3729753" cy="473008"/>
          </a:xfrm>
          <a:prstGeom prst="rect">
            <a:avLst/>
          </a:prstGeom>
        </p:spPr>
        <p:txBody>
          <a:bodyPr/>
          <a:lstStyle>
            <a:lvl1pPr marL="85725" indent="-85725" algn="l" defTabSz="3429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86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00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kumimoji="1"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※PowerPoint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のデータはモニターで表示されることに最適化されているため、商業印刷では表現できない色があります。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詳しくはお問い合わせをいただくか、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RGB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CMYK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というワードで検索してください。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EAA1B74-7B71-D030-BB0D-B3B9B12A42AB}"/>
              </a:ext>
            </a:extLst>
          </p:cNvPr>
          <p:cNvSpPr txBox="1">
            <a:spLocks/>
          </p:cNvSpPr>
          <p:nvPr/>
        </p:nvSpPr>
        <p:spPr>
          <a:xfrm>
            <a:off x="139037" y="3913986"/>
            <a:ext cx="4041513" cy="324516"/>
          </a:xfrm>
          <a:prstGeom prst="rect">
            <a:avLst/>
          </a:prstGeom>
        </p:spPr>
        <p:txBody>
          <a:bodyPr/>
          <a:lstStyle>
            <a:lvl1pPr algn="l" defTabSz="323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5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5"/>
              </a:rPr>
              <a:t>参考サイト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←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Ctrl+</a:t>
            </a:r>
            <a:r>
              <a:rPr lang="ja-JP" altLang="en-US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8"/>
            <a:ext cx="4319588" cy="200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" y="5828"/>
            <a:ext cx="4317462" cy="1645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>
            <a:off x="329243" y="845331"/>
            <a:ext cx="3661101" cy="32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9"/>
              <a:buFont typeface="Meiryo"/>
              <a:buNone/>
            </a:pPr>
            <a:r>
              <a:rPr lang="ja-JP" sz="1559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DVDコピーはアイブライト</a:t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50409" y="356131"/>
            <a:ext cx="3774263" cy="36509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br>
              <a:rPr b="0" i="0">
                <a:ln>
                  <a:noFill/>
                </a:ln>
                <a:noFill/>
                <a:latin typeface="Meiryo"/>
              </a:rPr>
            </a:br>
            <a:r>
              <a:rPr b="0" i="0">
                <a:ln>
                  <a:noFill/>
                </a:ln>
                <a:noFill/>
                <a:latin typeface="Meiryo"/>
              </a:rPr>
              <a:t>　　　　　　　　　　　　　　　　</a:t>
            </a:r>
            <a:br>
              <a:rPr b="0" i="0">
                <a:ln>
                  <a:noFill/>
                </a:ln>
                <a:noFill/>
                <a:latin typeface="Meiryo"/>
              </a:rPr>
            </a:br>
            <a:r>
              <a:rPr b="0" i="0">
                <a:ln>
                  <a:noFill/>
                </a:ln>
                <a:noFill/>
                <a:latin typeface="Meiryo"/>
              </a:rPr>
              <a:t>　　　　　　　　　　　　　　　　　　　　　　　　　▶基本的なテクニックでいろいろと配置できますね。</a:t>
            </a:r>
          </a:p>
        </p:txBody>
      </p:sp>
      <p:sp>
        <p:nvSpPr>
          <p:cNvPr id="45" name="Google Shape;45;p4"/>
          <p:cNvSpPr/>
          <p:nvPr/>
        </p:nvSpPr>
        <p:spPr>
          <a:xfrm>
            <a:off x="666369" y="2777367"/>
            <a:ext cx="30360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cap="none">
                <a:solidFill>
                  <a:srgbClr val="1E4E79"/>
                </a:solidFill>
                <a:latin typeface="Meiryo"/>
                <a:ea typeface="Meiryo"/>
                <a:cs typeface="Meiryo"/>
                <a:sym typeface="Meiryo"/>
              </a:rPr>
              <a:t>写真も使えます。</a:t>
            </a:r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1452702" y="3346041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002060"/>
                </a:solidFill>
                <a:latin typeface="Meiryo"/>
                <a:ea typeface="Meiryo"/>
                <a:cs typeface="Meiryo"/>
                <a:sym typeface="Meiryo"/>
              </a:rPr>
              <a:t>デザインサンプル</a:t>
            </a:r>
            <a:endParaRPr/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32" y="794"/>
            <a:ext cx="4317462" cy="431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" y="0"/>
            <a:ext cx="4317462" cy="431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/>
          <p:nvPr/>
        </p:nvSpPr>
        <p:spPr>
          <a:xfrm>
            <a:off x="519750" y="912364"/>
            <a:ext cx="3281676" cy="74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ja-JP" sz="105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▶ </a:t>
            </a:r>
            <a:r>
              <a:rPr lang="ja-JP" sz="992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内側と外側の水色部分は実際には印刷されません。 できあがった印刷データの上にこの水色エリアを重ねてみて、 印刷範囲を確認する用として使用ください。 （スライド１の右側にも同じ物があります。）</a:t>
            </a:r>
            <a:endParaRPr sz="105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316</Words>
  <Application>Microsoft Office PowerPoint</Application>
  <PresentationFormat>ユーザー設定</PresentationFormat>
  <Paragraphs>25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メイリオ</vt:lpstr>
      <vt:lpstr>メイリオ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滋 松井</dc:creator>
  <cp:lastModifiedBy>松井 滋</cp:lastModifiedBy>
  <cp:revision>5</cp:revision>
  <dcterms:created xsi:type="dcterms:W3CDTF">2018-11-22T06:14:38Z</dcterms:created>
  <dcterms:modified xsi:type="dcterms:W3CDTF">2023-07-17T02:42:45Z</dcterms:modified>
</cp:coreProperties>
</file>